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" name="Rectangle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alphaModFix amt="30000"/>
            <a:extLst/>
          </a:blip>
          <a:srcRect t="20962" b="2277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" name="Round Diagonal Corner Rectangle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2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3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4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37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Freeform 35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6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8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9"/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40"/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Rectangle 41"/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fr-FR" sz="5400" dirty="0"/>
              <a:t>SHERIF Patate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5192" y="4164013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fr-FR" sz="1600" dirty="0"/>
              <a:t>Judicaël Guillaume, Filipe Lenoir et Benjamin </a:t>
            </a:r>
            <a:r>
              <a:rPr lang="fr-FR" sz="1600" dirty="0" err="1"/>
              <a:t>Raunet</a:t>
            </a:r>
            <a:endParaRPr lang="fr-FR" sz="1600" dirty="0"/>
          </a:p>
          <a:p>
            <a:pPr algn="ctr"/>
            <a:r>
              <a:rPr lang="fr-FR" sz="1600" dirty="0"/>
              <a:t> 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782390" y="1195003"/>
            <a:ext cx="4950830" cy="264200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Calcul de la capacité du corps humain	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 err="1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Fc</a:t>
            </a: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1/2π√2C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C= 1/ L(Fx2π)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1/0.01(250000*2π) ²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 = 1.6*10-12 Farad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endParaRPr lang="fr-FR" sz="1400" kern="0" dirty="0">
              <a:solidFill>
                <a:sysClr val="windowText" lastClr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 → Impédance de la bobine en Henri</a:t>
            </a:r>
          </a:p>
          <a:p>
            <a:pPr lvl="0" defTabSz="914400">
              <a:lnSpc>
                <a:spcPct val="107000"/>
              </a:lnSpc>
              <a:spcAft>
                <a:spcPts val="800"/>
              </a:spcAft>
              <a:defRPr/>
            </a:pPr>
            <a:r>
              <a:rPr lang="fr-FR" sz="1400" kern="0" dirty="0">
                <a:solidFill>
                  <a:sysClr val="windowText" lastClr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 → Fréquence en Kilohertz</a:t>
            </a:r>
          </a:p>
        </p:txBody>
      </p:sp>
      <p:pic>
        <p:nvPicPr>
          <p:cNvPr id="11" name="Image 10" descr="C:\Users\Judicael\AppData\Local\Microsoft\Windows\INetCacheContent.Word\^C7EC2091C4CFE915C24D9679FD614F03A69F4268D15A04481D^pimgpsh_fullsize_dist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41661" y="423652"/>
            <a:ext cx="2429805" cy="41847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12" name="Rectangle 11"/>
          <p:cNvSpPr/>
          <p:nvPr/>
        </p:nvSpPr>
        <p:spPr>
          <a:xfrm>
            <a:off x="7182932" y="658663"/>
            <a:ext cx="2811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j-lt"/>
              </a:rPr>
              <a:t>Résultats tracés avec </a:t>
            </a:r>
            <a:r>
              <a:rPr lang="fr-FR" dirty="0" err="1">
                <a:latin typeface="+mj-lt"/>
              </a:rPr>
              <a:t>Scilab</a:t>
            </a:r>
            <a:r>
              <a:rPr lang="fr-FR" dirty="0">
                <a:latin typeface="+mj-lt"/>
              </a:rPr>
              <a:t>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graphicFrame>
        <p:nvGraphicFramePr>
          <p:cNvPr id="10" name="Espace réservé du contenu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498844"/>
              </p:ext>
            </p:extLst>
          </p:nvPr>
        </p:nvGraphicFramePr>
        <p:xfrm>
          <a:off x="1552504" y="4004017"/>
          <a:ext cx="9446175" cy="276026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05313">
                  <a:extLst>
                    <a:ext uri="{9D8B030D-6E8A-4147-A177-3AD203B41FA5}">
                      <a16:colId xmlns:a16="http://schemas.microsoft.com/office/drawing/2014/main" val="4234594647"/>
                    </a:ext>
                  </a:extLst>
                </a:gridCol>
                <a:gridCol w="740265">
                  <a:extLst>
                    <a:ext uri="{9D8B030D-6E8A-4147-A177-3AD203B41FA5}">
                      <a16:colId xmlns:a16="http://schemas.microsoft.com/office/drawing/2014/main" val="2425288077"/>
                    </a:ext>
                  </a:extLst>
                </a:gridCol>
                <a:gridCol w="656829">
                  <a:extLst>
                    <a:ext uri="{9D8B030D-6E8A-4147-A177-3AD203B41FA5}">
                      <a16:colId xmlns:a16="http://schemas.microsoft.com/office/drawing/2014/main" val="3085890365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73357689"/>
                    </a:ext>
                  </a:extLst>
                </a:gridCol>
                <a:gridCol w="760783">
                  <a:extLst>
                    <a:ext uri="{9D8B030D-6E8A-4147-A177-3AD203B41FA5}">
                      <a16:colId xmlns:a16="http://schemas.microsoft.com/office/drawing/2014/main" val="1406050490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1201381499"/>
                    </a:ext>
                  </a:extLst>
                </a:gridCol>
                <a:gridCol w="924087">
                  <a:extLst>
                    <a:ext uri="{9D8B030D-6E8A-4147-A177-3AD203B41FA5}">
                      <a16:colId xmlns:a16="http://schemas.microsoft.com/office/drawing/2014/main" val="3038072870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1831081494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2835841568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891980485"/>
                    </a:ext>
                  </a:extLst>
                </a:gridCol>
                <a:gridCol w="893507">
                  <a:extLst>
                    <a:ext uri="{9D8B030D-6E8A-4147-A177-3AD203B41FA5}">
                      <a16:colId xmlns:a16="http://schemas.microsoft.com/office/drawing/2014/main" val="4170569716"/>
                    </a:ext>
                  </a:extLst>
                </a:gridCol>
              </a:tblGrid>
              <a:tr h="34871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Fréquence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100KHz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200KHz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300KHz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400KHz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500KHz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600KHz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644278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pas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0,8V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4203857"/>
                  </a:ext>
                </a:extLst>
              </a:tr>
              <a:tr h="120577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Tension crête à crête touché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3,75V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0,35V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0,30V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119497"/>
                  </a:ext>
                </a:extLst>
              </a:tr>
            </a:tbl>
          </a:graphicData>
        </a:graphic>
      </p:graphicFrame>
      <p:sp>
        <p:nvSpPr>
          <p:cNvPr id="13" name="Titre 1"/>
          <p:cNvSpPr txBox="1">
            <a:spLocks/>
          </p:cNvSpPr>
          <p:nvPr/>
        </p:nvSpPr>
        <p:spPr>
          <a:xfrm>
            <a:off x="1398268" y="336957"/>
            <a:ext cx="2790526" cy="10127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/>
              <a:t>Expérience N°1 :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3359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552349" y="985311"/>
            <a:ext cx="2857726" cy="5338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Expérience N°2 :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9" y="1754372"/>
            <a:ext cx="9166303" cy="43847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552349" y="985311"/>
            <a:ext cx="2857726" cy="5338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Expérience N°2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9" y="1733107"/>
            <a:ext cx="9165600" cy="45001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6688" y="142875"/>
            <a:ext cx="6288087" cy="942975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Présentation du prototype :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59155" y="1939882"/>
            <a:ext cx="4864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Quand on ne touche pas la patate il ne se passe rien.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un doigt il y a un gyrophare simple à deux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Avec deux doigts il y a un gyrophare et la sirène deux tons française.</a:t>
            </a:r>
          </a:p>
          <a:p>
            <a:pPr lvl="0"/>
            <a:endParaRPr lang="fr-F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Et quand on prend la pomme de terre dans la main il y a le gyrophare à 3 </a:t>
            </a:r>
            <a:r>
              <a:rPr lang="fr-FR" dirty="0" err="1">
                <a:solidFill>
                  <a:schemeClr val="bg1"/>
                </a:solidFill>
              </a:rPr>
              <a:t>leds</a:t>
            </a:r>
            <a:r>
              <a:rPr lang="fr-FR" dirty="0">
                <a:solidFill>
                  <a:schemeClr val="bg1"/>
                </a:solidFill>
              </a:rPr>
              <a:t> et la sirène américaine lente.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55" y="1876710"/>
            <a:ext cx="5760720" cy="354266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58615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9" name="Rectangle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Line 16"/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Rectangle 2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6" name="Group 3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7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4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5217" b="3789"/>
          <a:stretch/>
        </p:blipFill>
        <p:spPr>
          <a:xfrm>
            <a:off x="1832587" y="1640919"/>
            <a:ext cx="8808276" cy="469003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305" y="73206"/>
            <a:ext cx="1311340" cy="6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4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332</TotalTime>
  <Words>91</Words>
  <Application>Microsoft Office PowerPoint</Application>
  <PresentationFormat>Grand écran</PresentationFormat>
  <Paragraphs>56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Tw Cen MT</vt:lpstr>
      <vt:lpstr>Circuit</vt:lpstr>
      <vt:lpstr>SHERIF Patate</vt:lpstr>
      <vt:lpstr>Présentation PowerPoint</vt:lpstr>
      <vt:lpstr>Présentation PowerPoint</vt:lpstr>
      <vt:lpstr>Présentation PowerPoint</vt:lpstr>
      <vt:lpstr>Présentation du prototype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Patate</dc:title>
  <dc:creator>LENOIR MAIA E SILVA FILIPE</dc:creator>
  <cp:lastModifiedBy>judicael guillaume</cp:lastModifiedBy>
  <cp:revision>27</cp:revision>
  <dcterms:created xsi:type="dcterms:W3CDTF">2016-11-21T09:13:11Z</dcterms:created>
  <dcterms:modified xsi:type="dcterms:W3CDTF">2016-11-29T13:45:56Z</dcterms:modified>
</cp:coreProperties>
</file>